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</p:sldIdLst>
  <p:sldSz cx="9144000" cy="6858000" type="screen4x3"/>
  <p:notesSz cx="6858000" cy="9144000"/>
  <p:custDataLst>
    <p:tags r:id="rId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60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49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22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9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6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5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87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33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5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70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1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F933-7094-4297-BD3B-70745091BDE1}" type="datetimeFigureOut">
              <a:rPr lang="fr-FR" smtClean="0"/>
              <a:t>01/12/2013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FC5D8-1444-4BF6-9F5D-EE111B8AD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0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</a:t>
            </a:r>
            <a:r>
              <a:rPr lang="fr-FR" dirty="0" err="1" smtClean="0"/>
              <a:t>Audacity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" y="1551510"/>
            <a:ext cx="8748464" cy="48872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03848" y="4077072"/>
            <a:ext cx="235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table de montage</a:t>
            </a:r>
            <a:endParaRPr lang="fr-FR" dirty="0"/>
          </a:p>
        </p:txBody>
      </p:sp>
      <p:pic>
        <p:nvPicPr>
          <p:cNvPr id="7" name="présentation-audac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218383" y="5877272"/>
            <a:ext cx="72007" cy="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84"/>
    </mc:Choice>
    <mc:Fallback xmlns="">
      <p:transition spd="slow" advTm="29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29893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96" y="116632"/>
            <a:ext cx="9001000" cy="65527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</a:t>
            </a:r>
            <a:r>
              <a:rPr lang="fr-FR" dirty="0" err="1" smtClean="0"/>
              <a:t>Audacity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573780" cy="432054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67544" y="2420888"/>
            <a:ext cx="28803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3429000"/>
            <a:ext cx="266429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9847" y="6661427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08"/>
    </mc:Choice>
    <mc:Fallback xmlns="">
      <p:transition spd="slow" advTm="98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98208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0"/>
            <a:ext cx="9073008" cy="68133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</a:t>
            </a:r>
            <a:r>
              <a:rPr lang="fr-FR" dirty="0" err="1" smtClean="0"/>
              <a:t>Audacity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" y="1704828"/>
            <a:ext cx="9015735" cy="50365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3558540" cy="2926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9792" y="2996952"/>
            <a:ext cx="3558540" cy="292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menu-transp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14" y="6453336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24"/>
    </mc:Choice>
    <mc:Fallback xmlns="">
      <p:transition spd="slow" advTm="125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125924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08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</a:t>
            </a:r>
            <a:r>
              <a:rPr lang="fr-FR" dirty="0" err="1" smtClean="0"/>
              <a:t>Audacity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72227"/>
            <a:ext cx="4248472" cy="1638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1529"/>
            <a:ext cx="6278510" cy="35283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99792" y="3429000"/>
            <a:ext cx="189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sélectionnée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843808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on-séle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710579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73"/>
    </mc:Choice>
    <mc:Fallback xmlns="">
      <p:transition spd="slow" advTm="92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91819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</a:t>
            </a:r>
            <a:r>
              <a:rPr lang="fr-FR" dirty="0" err="1" smtClean="0"/>
              <a:t>Audacity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463556" y="2967335"/>
            <a:ext cx="6216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Passons à la pratique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07-Elle préfère l'amour en mer-45sf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177" y="6601309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84"/>
    </mc:Choice>
    <mc:Fallback xmlns="">
      <p:transition spd="slow" advTm="61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60189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7bbda7271d1f4a538c71f1b75a2b5f287195e1a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</Words>
  <Application>Microsoft Office PowerPoint</Application>
  <PresentationFormat>Affichage à l'écran (4:3)</PresentationFormat>
  <Paragraphs>8</Paragraphs>
  <Slides>5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Découverte Audacity</vt:lpstr>
      <vt:lpstr>Découverte Audacity</vt:lpstr>
      <vt:lpstr>Découverte Audacity</vt:lpstr>
      <vt:lpstr>Découverte Audacity</vt:lpstr>
      <vt:lpstr>Découverte Audacity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Découverte Audacity</dc:title>
  <dc:creator>Utilisateur</dc:creator>
  <cp:lastModifiedBy>Utilisateur</cp:lastModifiedBy>
  <cp:revision>14</cp:revision>
  <dcterms:created xsi:type="dcterms:W3CDTF">2013-11-29T13:50:24Z</dcterms:created>
  <dcterms:modified xsi:type="dcterms:W3CDTF">2013-12-01T14:28:03Z</dcterms:modified>
</cp:coreProperties>
</file>